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57" r:id="rId14"/>
    <p:sldId id="271" r:id="rId15"/>
    <p:sldId id="268" r:id="rId16"/>
    <p:sldId id="272" r:id="rId17"/>
    <p:sldId id="270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8" autoAdjust="0"/>
    <p:restoredTop sz="94660"/>
  </p:normalViewPr>
  <p:slideViewPr>
    <p:cSldViewPr>
      <p:cViewPr varScale="1">
        <p:scale>
          <a:sx n="84" d="100"/>
          <a:sy n="84" d="100"/>
        </p:scale>
        <p:origin x="-1301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9F94272-2CDB-47A0-AC73-5C50D3500A8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1A6FFA0-799E-42B9-BFFD-44F98530C7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Fossil Skulls and Teeth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26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57200"/>
            <a:ext cx="8404412" cy="5715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4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diet (</a:t>
            </a:r>
            <a:r>
              <a:rPr lang="en-US" dirty="0"/>
              <a:t>W</a:t>
            </a:r>
            <a:r>
              <a:rPr lang="en-US" dirty="0" smtClean="0"/>
              <a:t>hat did the animal eat?)</a:t>
            </a:r>
          </a:p>
          <a:p>
            <a:r>
              <a:rPr lang="en-US" dirty="0" smtClean="0"/>
              <a:t>Age (Does it have baby teeth? Are the teeth worn down?)</a:t>
            </a:r>
          </a:p>
          <a:p>
            <a:r>
              <a:rPr lang="en-US" dirty="0" smtClean="0"/>
              <a:t>Health (Does it have cavities? Signs of stress in the animal’s life?)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Teeth tell us  . .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05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and contrast the teeth in both the jaw and skull</a:t>
            </a:r>
          </a:p>
          <a:p>
            <a:r>
              <a:rPr lang="en-US" dirty="0" smtClean="0"/>
              <a:t>Draw conclusions about the size of the animal</a:t>
            </a:r>
          </a:p>
          <a:p>
            <a:r>
              <a:rPr lang="en-US" dirty="0" smtClean="0"/>
              <a:t>What might the head have looked like?</a:t>
            </a:r>
          </a:p>
          <a:p>
            <a:r>
              <a:rPr lang="en-US" dirty="0" smtClean="0"/>
              <a:t>What was the diet like?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Investigation!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86200"/>
            <a:ext cx="3276600" cy="253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56021"/>
            <a:ext cx="3854974" cy="2565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2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71600"/>
            <a:ext cx="8414724" cy="457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63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81000"/>
            <a:ext cx="7680207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482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04800"/>
            <a:ext cx="61722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74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S:\Gray Museum\Exhibits\Traveling Miocene exhibit\magnet boards\what we have red pan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437213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96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7577296" cy="504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04799"/>
            <a:ext cx="6705600" cy="610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647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A fossil is any evidence of past life on our earth.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Fossils are very rare. This is because fossils only form under the right circumstances. To become a fossil a plant or animals usually needs to have hard parts, such as </a:t>
            </a:r>
            <a:r>
              <a:rPr lang="en-US" sz="2400" dirty="0" smtClean="0"/>
              <a:t>bones, teeth, shells, or tough wood.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animal or plant </a:t>
            </a:r>
            <a:r>
              <a:rPr lang="en-US" sz="2400" dirty="0"/>
              <a:t>must also be buried quickly to prevent </a:t>
            </a:r>
            <a:r>
              <a:rPr lang="en-US" sz="2400" dirty="0" smtClean="0"/>
              <a:t>it from decaying</a:t>
            </a:r>
            <a:r>
              <a:rPr lang="en-US" sz="2400" dirty="0" smtClean="0">
                <a:latin typeface="Garamond" pitchFamily="18" charset="0"/>
              </a:rPr>
              <a:t>.</a:t>
            </a:r>
            <a:endParaRPr lang="en-US" sz="2400" dirty="0">
              <a:latin typeface="Garamond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fossil?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962400"/>
            <a:ext cx="4267200" cy="245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96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4666686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048000"/>
            <a:ext cx="4724400" cy="3548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410200" y="304800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How do fossils form?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928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047999"/>
            <a:ext cx="4768138" cy="358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" y="228600"/>
            <a:ext cx="497103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995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4876800" cy="366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124200"/>
            <a:ext cx="45652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759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4768136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200400"/>
            <a:ext cx="4572000" cy="343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05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115976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563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298126" cy="4724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skulls and teeth tell us?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87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0"/>
            <a:ext cx="8317310" cy="5029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2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883</TotalTime>
  <Words>171</Words>
  <Application>Microsoft Office PowerPoint</Application>
  <PresentationFormat>On-screen Show (4:3)</PresentationFormat>
  <Paragraphs>16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Paper</vt:lpstr>
      <vt:lpstr>Fossil Skulls and Teeth</vt:lpstr>
      <vt:lpstr>What is a fossil?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can skulls and teeth tell us?</vt:lpstr>
      <vt:lpstr>PowerPoint Presentation</vt:lpstr>
      <vt:lpstr>PowerPoint Presentation</vt:lpstr>
      <vt:lpstr>Teeth tell us  . . .</vt:lpstr>
      <vt:lpstr>Investigation!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Skulls and Teeth</dc:title>
  <dc:creator>admin</dc:creator>
  <cp:lastModifiedBy>admin</cp:lastModifiedBy>
  <cp:revision>7</cp:revision>
  <dcterms:created xsi:type="dcterms:W3CDTF">2012-05-29T20:49:10Z</dcterms:created>
  <dcterms:modified xsi:type="dcterms:W3CDTF">2012-05-30T11:32:46Z</dcterms:modified>
</cp:coreProperties>
</file>